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8"/>
  </p:notesMasterIdLst>
  <p:sldIdLst>
    <p:sldId id="271" r:id="rId2"/>
    <p:sldId id="285" r:id="rId3"/>
    <p:sldId id="286" r:id="rId4"/>
    <p:sldId id="287" r:id="rId5"/>
    <p:sldId id="288" r:id="rId6"/>
    <p:sldId id="289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4608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32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964" y="659781"/>
            <a:ext cx="8077200" cy="1673352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Games with Uncertainty (</a:t>
            </a:r>
            <a:r>
              <a:rPr lang="en-US" sz="6000" dirty="0" err="1"/>
              <a:t>pt</a:t>
            </a:r>
            <a:r>
              <a:rPr lang="en-US" sz="6000" dirty="0"/>
              <a:t> 2)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271587-4444-8E40-9502-6B5636F04526}"/>
              </a:ext>
            </a:extLst>
          </p:cNvPr>
          <p:cNvSpPr txBox="1"/>
          <p:nvPr/>
        </p:nvSpPr>
        <p:spPr>
          <a:xfrm>
            <a:off x="3241396" y="5423761"/>
            <a:ext cx="2679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Chris Kiekintveld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A23E87D-EA75-E743-8BEC-7336D4D33B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28"/>
    </mc:Choice>
    <mc:Fallback>
      <p:transition spd="slow" advTm="110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D4ECF-4792-4D44-B5F3-25B5F1422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Games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E31636-3FB2-A04C-AC85-8DE542899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580" y="1598605"/>
            <a:ext cx="8686800" cy="5164805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D95F37D-46B6-D346-AA36-8D2B19D837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122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207"/>
    </mc:Choice>
    <mc:Fallback>
      <p:transition spd="slow" advTm="1572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B004E-17B7-5E45-92A6-BFE2C4559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Sets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6FBACF-74FF-CC4C-A859-8E83DA05F0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993" y="1570809"/>
            <a:ext cx="8439807" cy="5131743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C443E58-043A-7F4D-B073-F75DEC9CDD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494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372"/>
    </mc:Choice>
    <mc:Fallback>
      <p:transition spd="slow" advTm="973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4A7D6-89B6-AC45-A1B1-7F42A5788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Sets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18AB7E-9047-AD4E-B19F-ABDB4DAFBB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1959" y="1716764"/>
            <a:ext cx="5871998" cy="4445801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E742C6E-EF98-5D46-9750-7A05B9569B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894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508"/>
    </mc:Choice>
    <mc:Fallback>
      <p:transition spd="slow" advTm="2925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7C9A2-6A84-2945-BA4C-FA8ADF3D5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EFGs with Nature Player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53A8FB-3EE8-DA41-8F29-456B17FB59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23136"/>
            <a:ext cx="9144000" cy="4357052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B2EEBC7-5FF1-174D-99F3-8A196622F9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587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535"/>
    </mc:Choice>
    <mc:Fallback>
      <p:transition spd="slow" advTm="1615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67CE0-3242-EB49-983C-74D38659D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2FE7BF-E3FB-5B44-9549-D374E8B88E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509844"/>
            <a:ext cx="9144000" cy="394038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C1C9F75-183D-CA49-95F5-EC11E2DC5E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7022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1718"/>
    </mc:Choice>
    <mc:Fallback>
      <p:transition spd="slow" advTm="2017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13316</TotalTime>
  <Words>22</Words>
  <Application>Microsoft Macintosh PowerPoint</Application>
  <PresentationFormat>On-screen Show (4:3)</PresentationFormat>
  <Paragraphs>7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Corbel</vt:lpstr>
      <vt:lpstr>Wingdings</vt:lpstr>
      <vt:lpstr>Wingdings 2</vt:lpstr>
      <vt:lpstr>Wingdings 3</vt:lpstr>
      <vt:lpstr>Module</vt:lpstr>
      <vt:lpstr>Games with Uncertainty (pt 2)</vt:lpstr>
      <vt:lpstr>Bayesian Games</vt:lpstr>
      <vt:lpstr>Information Sets</vt:lpstr>
      <vt:lpstr>Information Sets Example</vt:lpstr>
      <vt:lpstr>EFGs with Nature Player</vt:lpstr>
      <vt:lpstr>Example  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60</cp:revision>
  <dcterms:created xsi:type="dcterms:W3CDTF">2012-04-16T18:51:36Z</dcterms:created>
  <dcterms:modified xsi:type="dcterms:W3CDTF">2020-11-20T07:48:49Z</dcterms:modified>
</cp:coreProperties>
</file>

<file path=docProps/thumbnail.jpeg>
</file>